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46" r:id="rId3"/>
    <p:sldId id="447" r:id="rId4"/>
    <p:sldId id="454" r:id="rId5"/>
    <p:sldId id="448" r:id="rId6"/>
    <p:sldId id="449" r:id="rId7"/>
    <p:sldId id="452" r:id="rId8"/>
    <p:sldId id="453" r:id="rId9"/>
    <p:sldId id="455" r:id="rId10"/>
    <p:sldId id="457" r:id="rId11"/>
    <p:sldId id="458" r:id="rId12"/>
    <p:sldId id="459" r:id="rId13"/>
    <p:sldId id="460" r:id="rId14"/>
    <p:sldId id="461" r:id="rId15"/>
    <p:sldId id="4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CEC3E-4EEB-4B02-8719-698FEC89A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AB0747-955B-4A99-A879-879682DB5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5A642-A5A3-494B-8413-DA183FA6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93795-20E2-4905-9E86-6580191F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3C0F3-3DCE-4D28-941F-028316A4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806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59E2D-8E53-4D92-B4FE-3C23EC06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A0C8CC-E1FB-461D-8389-8054EC32B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73FEF-634E-4416-A486-74CC71A58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1F969-F812-40D7-A542-C2566520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560F40-0D8A-466F-B9F0-F9A9A87C7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7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FAE18F-AD89-459E-AAD8-4F64EF683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1D7196-07E8-4238-9356-AC97CE5AF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93C75-F2C3-4B61-9103-BC8554FFE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79EA61-9258-4927-8075-6B05CD1E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4DE08F-B0FF-4BC8-9E4A-71205B8A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9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5825D-580F-4425-82CE-FD9907FA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E6A7C4-4F28-4157-8376-A1C295992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98B20D-11F7-4942-8B9D-40A5BD122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764D65-DEF1-41F5-A3C6-D59CE86B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0AF01A-CD3F-43C9-91A5-7658C680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0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70DA7-290D-415B-BB11-70EB8465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28C09-0F10-41CE-8914-98BE6007F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9A50A-0183-4440-996D-9EAD7B30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A85D2-4249-457A-B8B3-C0B78C5B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30B80-7D61-4A08-9F1C-035D2FA8F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73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93BA0-060D-402D-8007-E34ECCEF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C04B7-17D2-4107-BAD1-59E72D9F9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5ECD6A-817B-42FB-BF58-ED8D12C22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22CD6C-B774-4ADD-8051-BBD13478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5828B8-3B5E-431D-B3AB-C741F188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B1DEE-4278-4A1A-8372-6399E3F3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61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D97035-49CC-4F3F-947D-7BBA4AC92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9DF7B6-CDF8-4D26-B57E-E8E94B4C3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A6406-6B5D-47C4-AB2F-CF8904107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016CB-A34F-4C4C-A742-8CBF60820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A2ED7-6050-45F8-AC2A-CD993EB69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30E661-C90D-407F-89E2-E2DE48CF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8E67BE-5537-4732-839B-3BAAA9FC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E07AAE-F5B1-4748-BA13-5A041CF2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082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CD2BD-A7BB-49CE-9145-0B4AB755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5E039D-FB17-451D-B12C-BDF36351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587929-2F33-4C2D-95A8-CEFB2C0E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D42CDF-5271-4887-991D-A627AB4F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0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641CBF-91DD-4D6D-B1C8-2E70687F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B0853B-7A0C-4C95-91F0-0EADF449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49FB54-C8D9-492C-A176-12F9C84D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55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929CB-0D88-4342-BCBA-8798D0F5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3084F-B430-49B2-981A-B02F7A883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BE0626-DA38-4970-ACD6-534D2BFC0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BD51F4-F4EA-4E19-8230-D43DDF86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FCD98-77EB-4FA0-836A-2C3D31B2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BC06BA-E885-40EF-BFA8-9A7D4429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510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FB12B-4143-487F-B74C-B28328E0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320AFE-390F-4378-A783-71D9EAEF7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52495D-29B0-45FB-BB85-DD9CF4BCA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3307BB-93B0-4B2C-AEFD-6B14597B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3D5F2-85EA-40F0-9BAE-6CD5B6F0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3B37D-B812-4195-BCDE-6EC4C320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60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9FD6D6-27BD-4433-B463-37589DDA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088BB9-A8CC-4166-9373-761E23201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D45EF-49FC-4383-8DC5-0351FCEBA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90F3C-CE72-4C01-8E64-E0579E270EEA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D62BF1-6B06-41E3-A49B-A8DFA0253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1C0BC-8C70-4E3B-838C-5E02B6466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CB52D-8E58-46D0-BFFB-968A0BC22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74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E6F9A5-3FE6-4A97-A658-5CB56C06C023}"/>
              </a:ext>
            </a:extLst>
          </p:cNvPr>
          <p:cNvSpPr/>
          <p:nvPr/>
        </p:nvSpPr>
        <p:spPr>
          <a:xfrm>
            <a:off x="2066805" y="2741210"/>
            <a:ext cx="8058389" cy="225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latin typeface="Arial" charset="0"/>
                <a:ea typeface="Arial" charset="0"/>
                <a:cs typeface="Arial" charset="0"/>
              </a:rPr>
              <a:t>컴퓨터비전 프로젝트 </a:t>
            </a:r>
            <a:r>
              <a:rPr lang="en-US" altLang="ko-KR" sz="3600" b="1" dirty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2021-03-24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20162874 </a:t>
            </a:r>
            <a:r>
              <a:rPr lang="ko-KR" altLang="en-US" dirty="0">
                <a:latin typeface="Arial" charset="0"/>
                <a:ea typeface="Arial" charset="0"/>
                <a:cs typeface="Arial" charset="0"/>
              </a:rPr>
              <a:t>이준협</a:t>
            </a:r>
            <a:endParaRPr lang="en-US" altLang="ko-KR" dirty="0">
              <a:latin typeface="Arial" charset="0"/>
              <a:ea typeface="Arial" charset="0"/>
              <a:cs typeface="Arial" charset="0"/>
            </a:endParaRPr>
          </a:p>
          <a:p>
            <a:pPr algn="r">
              <a:lnSpc>
                <a:spcPct val="150000"/>
              </a:lnSpc>
            </a:pPr>
            <a:endParaRPr lang="en-US" altLang="ko-KR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35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DE87A8-E7BA-48C2-AD98-69492910533C}"/>
              </a:ext>
            </a:extLst>
          </p:cNvPr>
          <p:cNvSpPr txBox="1"/>
          <p:nvPr/>
        </p:nvSpPr>
        <p:spPr>
          <a:xfrm>
            <a:off x="261923" y="299274"/>
            <a:ext cx="864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128 feature vector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B74FD-5029-448A-A252-304CAE5EEB27}"/>
              </a:ext>
            </a:extLst>
          </p:cNvPr>
          <p:cNvSpPr txBox="1"/>
          <p:nvPr/>
        </p:nvSpPr>
        <p:spPr>
          <a:xfrm>
            <a:off x="1577129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041936-60E5-49B5-8C94-7F391FF7104B}"/>
              </a:ext>
            </a:extLst>
          </p:cNvPr>
          <p:cNvSpPr txBox="1"/>
          <p:nvPr/>
        </p:nvSpPr>
        <p:spPr>
          <a:xfrm>
            <a:off x="8356832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688250-B814-4010-8E66-C046303D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1" y="1377099"/>
            <a:ext cx="3213008" cy="2409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812B9C-C4F5-454A-8035-03189BF1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31" y="1390679"/>
            <a:ext cx="3213008" cy="24097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C6D611-7576-4091-A084-176A86E50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52" y="1383889"/>
            <a:ext cx="3213008" cy="24097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21CCD8-22A0-4877-B231-D625904FA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09" y="1383889"/>
            <a:ext cx="3213008" cy="24097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6455DA-74B8-45B3-94F3-E24A84339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29" y="3645506"/>
            <a:ext cx="3213008" cy="24097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E077BB-2C2C-43D2-A047-EA8C533D35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37" y="3645506"/>
            <a:ext cx="3213008" cy="24097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388BE9-AE40-42DB-AC8B-05D70FED8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74" y="3647091"/>
            <a:ext cx="3213008" cy="24097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8E54F7-6812-4897-92AE-7333AE151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69" y="3645510"/>
            <a:ext cx="3213008" cy="240975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8704B9D-8EC8-4473-8452-516AC5481553}"/>
              </a:ext>
            </a:extLst>
          </p:cNvPr>
          <p:cNvCxnSpPr/>
          <p:nvPr/>
        </p:nvCxnSpPr>
        <p:spPr>
          <a:xfrm>
            <a:off x="622827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DE87A8-E7BA-48C2-AD98-69492910533C}"/>
              </a:ext>
            </a:extLst>
          </p:cNvPr>
          <p:cNvSpPr txBox="1"/>
          <p:nvPr/>
        </p:nvSpPr>
        <p:spPr>
          <a:xfrm>
            <a:off x="261923" y="299274"/>
            <a:ext cx="864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Euclidean distance between feature vector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C7A7A9-17BF-4D8D-9D8B-B7E85A2F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57" y="2347119"/>
            <a:ext cx="6491286" cy="2163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BC45B-04DA-4FA9-AA20-F165DB9D23B2}"/>
              </a:ext>
            </a:extLst>
          </p:cNvPr>
          <p:cNvSpPr txBox="1"/>
          <p:nvPr/>
        </p:nvSpPr>
        <p:spPr>
          <a:xfrm>
            <a:off x="1574228" y="2277035"/>
            <a:ext cx="72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EFD373-C586-4C24-865B-1ED8AD5B82FB}"/>
              </a:ext>
            </a:extLst>
          </p:cNvPr>
          <p:cNvSpPr txBox="1"/>
          <p:nvPr/>
        </p:nvSpPr>
        <p:spPr>
          <a:xfrm>
            <a:off x="2333431" y="2071808"/>
            <a:ext cx="72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D2A25B-10F1-4176-A4EE-448B0C783FD1}"/>
              </a:ext>
            </a:extLst>
          </p:cNvPr>
          <p:cNvCxnSpPr>
            <a:cxnSpLocks/>
          </p:cNvCxnSpPr>
          <p:nvPr/>
        </p:nvCxnSpPr>
        <p:spPr>
          <a:xfrm>
            <a:off x="1442906" y="4429387"/>
            <a:ext cx="789873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8B59D8D-8851-4099-87DC-B6D8920FD790}"/>
              </a:ext>
            </a:extLst>
          </p:cNvPr>
          <p:cNvCxnSpPr>
            <a:cxnSpLocks/>
          </p:cNvCxnSpPr>
          <p:nvPr/>
        </p:nvCxnSpPr>
        <p:spPr>
          <a:xfrm>
            <a:off x="1442906" y="3952613"/>
            <a:ext cx="789873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C782C8-F1F1-4DE1-BF5A-F9516E1E5BAD}"/>
              </a:ext>
            </a:extLst>
          </p:cNvPr>
          <p:cNvCxnSpPr>
            <a:cxnSpLocks/>
          </p:cNvCxnSpPr>
          <p:nvPr/>
        </p:nvCxnSpPr>
        <p:spPr>
          <a:xfrm>
            <a:off x="1442905" y="3491218"/>
            <a:ext cx="789873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4548737-A897-4EEC-BFD7-1E482CCB9C7D}"/>
              </a:ext>
            </a:extLst>
          </p:cNvPr>
          <p:cNvCxnSpPr>
            <a:cxnSpLocks/>
          </p:cNvCxnSpPr>
          <p:nvPr/>
        </p:nvCxnSpPr>
        <p:spPr>
          <a:xfrm>
            <a:off x="1442905" y="3014444"/>
            <a:ext cx="789873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5F2D94B-15C2-48BE-84B6-D8A1F5787337}"/>
              </a:ext>
            </a:extLst>
          </p:cNvPr>
          <p:cNvCxnSpPr>
            <a:cxnSpLocks/>
          </p:cNvCxnSpPr>
          <p:nvPr/>
        </p:nvCxnSpPr>
        <p:spPr>
          <a:xfrm>
            <a:off x="1442904" y="2632241"/>
            <a:ext cx="789873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CD63382-B268-452E-AFE1-17AB60BAA8EC}"/>
              </a:ext>
            </a:extLst>
          </p:cNvPr>
          <p:cNvCxnSpPr>
            <a:cxnSpLocks/>
          </p:cNvCxnSpPr>
          <p:nvPr/>
        </p:nvCxnSpPr>
        <p:spPr>
          <a:xfrm>
            <a:off x="7625593" y="1893577"/>
            <a:ext cx="0" cy="25358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6D8C8DE-C360-4CC1-BF4A-49D94C1635C3}"/>
              </a:ext>
            </a:extLst>
          </p:cNvPr>
          <p:cNvCxnSpPr>
            <a:cxnSpLocks/>
          </p:cNvCxnSpPr>
          <p:nvPr/>
        </p:nvCxnSpPr>
        <p:spPr>
          <a:xfrm>
            <a:off x="6033083" y="1893577"/>
            <a:ext cx="0" cy="25358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F8789E5-9F14-4382-9C29-5F7F398FED6B}"/>
              </a:ext>
            </a:extLst>
          </p:cNvPr>
          <p:cNvCxnSpPr>
            <a:cxnSpLocks/>
          </p:cNvCxnSpPr>
          <p:nvPr/>
        </p:nvCxnSpPr>
        <p:spPr>
          <a:xfrm>
            <a:off x="4514675" y="1893577"/>
            <a:ext cx="0" cy="25358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DC82269-EFCD-4AE8-80BF-EDF04B24EDAA}"/>
              </a:ext>
            </a:extLst>
          </p:cNvPr>
          <p:cNvCxnSpPr>
            <a:cxnSpLocks/>
          </p:cNvCxnSpPr>
          <p:nvPr/>
        </p:nvCxnSpPr>
        <p:spPr>
          <a:xfrm>
            <a:off x="2922165" y="1893577"/>
            <a:ext cx="0" cy="25358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33CB06-5B10-4072-AADE-38BB6B89EF3C}"/>
              </a:ext>
            </a:extLst>
          </p:cNvPr>
          <p:cNvSpPr txBox="1"/>
          <p:nvPr/>
        </p:nvSpPr>
        <p:spPr>
          <a:xfrm>
            <a:off x="1644242" y="2646367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p1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8D8B9B-C98B-49DD-9C4A-9DD6DB4AC336}"/>
              </a:ext>
            </a:extLst>
          </p:cNvPr>
          <p:cNvSpPr txBox="1"/>
          <p:nvPr/>
        </p:nvSpPr>
        <p:spPr>
          <a:xfrm>
            <a:off x="1638148" y="3059668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p2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B0EEFE-1D02-4B76-9176-22FF107DE95C}"/>
              </a:ext>
            </a:extLst>
          </p:cNvPr>
          <p:cNvSpPr txBox="1"/>
          <p:nvPr/>
        </p:nvSpPr>
        <p:spPr>
          <a:xfrm>
            <a:off x="1644242" y="3485996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p3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A3555CF-1B17-440F-8DA0-E1BA1260939F}"/>
              </a:ext>
            </a:extLst>
          </p:cNvPr>
          <p:cNvSpPr txBox="1"/>
          <p:nvPr/>
        </p:nvSpPr>
        <p:spPr>
          <a:xfrm>
            <a:off x="1638148" y="3899297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p4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65188D-337E-437B-A05C-B1878D8C4BCD}"/>
              </a:ext>
            </a:extLst>
          </p:cNvPr>
          <p:cNvSpPr txBox="1"/>
          <p:nvPr/>
        </p:nvSpPr>
        <p:spPr>
          <a:xfrm>
            <a:off x="3248637" y="2162453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p1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97A9BF-0591-4FAF-994D-9A181CBB3784}"/>
              </a:ext>
            </a:extLst>
          </p:cNvPr>
          <p:cNvSpPr txBox="1"/>
          <p:nvPr/>
        </p:nvSpPr>
        <p:spPr>
          <a:xfrm>
            <a:off x="4804096" y="2129581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p2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032005-E437-4C9A-AF56-8847DB42F212}"/>
              </a:ext>
            </a:extLst>
          </p:cNvPr>
          <p:cNvSpPr txBox="1"/>
          <p:nvPr/>
        </p:nvSpPr>
        <p:spPr>
          <a:xfrm>
            <a:off x="6358308" y="2164432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p3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F7EC6B-BA71-4FA3-94CC-E8BA5A8275EC}"/>
              </a:ext>
            </a:extLst>
          </p:cNvPr>
          <p:cNvSpPr txBox="1"/>
          <p:nvPr/>
        </p:nvSpPr>
        <p:spPr>
          <a:xfrm>
            <a:off x="7913767" y="2131560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p4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6F5032-CFBE-4F55-80A5-C7A504880D9C}"/>
              </a:ext>
            </a:extLst>
          </p:cNvPr>
          <p:cNvSpPr txBox="1"/>
          <p:nvPr/>
        </p:nvSpPr>
        <p:spPr>
          <a:xfrm>
            <a:off x="1057013" y="4781725"/>
            <a:ext cx="99745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p1 is closest to test p1</a:t>
            </a:r>
          </a:p>
          <a:p>
            <a:r>
              <a:rPr lang="en-US" altLang="ko-KR" dirty="0"/>
              <a:t>train p2 is closest to test p2</a:t>
            </a:r>
          </a:p>
          <a:p>
            <a:r>
              <a:rPr lang="en-US" altLang="ko-KR" dirty="0"/>
              <a:t>train p3 is closest to test p3</a:t>
            </a:r>
          </a:p>
          <a:p>
            <a:r>
              <a:rPr lang="en-US" altLang="ko-KR" dirty="0"/>
              <a:t>train p4 is closest to test p4</a:t>
            </a:r>
          </a:p>
          <a:p>
            <a:endParaRPr lang="en-US" altLang="ko-KR" dirty="0"/>
          </a:p>
          <a:p>
            <a:r>
              <a:rPr lang="ko-KR" altLang="en-US" dirty="0"/>
              <a:t>훈련 포인트들이 테스트 포인터들을 올바르게 매칭하고있다</a:t>
            </a:r>
            <a:r>
              <a:rPr lang="en-US" altLang="ko-KR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7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5D5767-3FD1-484C-BE48-970ECC41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722" y="0"/>
            <a:ext cx="6412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1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9A6E30-3977-46E4-9ECF-96B3D2BA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47" y="0"/>
            <a:ext cx="6951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83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1152AB-50DE-4EEE-BD84-F856660F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90" y="0"/>
            <a:ext cx="6541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9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4BF168-FDA2-4FFB-9F70-0C05F2DA1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67" y="0"/>
            <a:ext cx="7216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DE87A8-E7BA-48C2-AD98-69492910533C}"/>
              </a:ext>
            </a:extLst>
          </p:cNvPr>
          <p:cNvSpPr txBox="1"/>
          <p:nvPr/>
        </p:nvSpPr>
        <p:spPr>
          <a:xfrm>
            <a:off x="261923" y="299274"/>
            <a:ext cx="864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1406C5-1C07-46F5-8757-B5DB8F1BA52B}"/>
              </a:ext>
            </a:extLst>
          </p:cNvPr>
          <p:cNvSpPr txBox="1"/>
          <p:nvPr/>
        </p:nvSpPr>
        <p:spPr>
          <a:xfrm>
            <a:off x="377505" y="855677"/>
            <a:ext cx="11341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Software : MATLAB</a:t>
            </a:r>
          </a:p>
          <a:p>
            <a:r>
              <a:rPr lang="en-US" altLang="ko-KR" dirty="0"/>
              <a:t>Block Size : 41</a:t>
            </a:r>
          </a:p>
          <a:p>
            <a:r>
              <a:rPr lang="en-US" altLang="ko-KR" dirty="0" err="1"/>
              <a:t>Subpatch</a:t>
            </a:r>
            <a:r>
              <a:rPr lang="en-US" altLang="ko-KR" dirty="0"/>
              <a:t> num : 16</a:t>
            </a:r>
          </a:p>
          <a:p>
            <a:r>
              <a:rPr lang="en-US" altLang="ko-KR" dirty="0"/>
              <a:t>Gaussian filter sigma : 4</a:t>
            </a:r>
          </a:p>
          <a:p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 repository : https://github.com/jjunhyub/computer_vision_project_1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70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DE87A8-E7BA-48C2-AD98-69492910533C}"/>
              </a:ext>
            </a:extLst>
          </p:cNvPr>
          <p:cNvSpPr txBox="1"/>
          <p:nvPr/>
        </p:nvSpPr>
        <p:spPr>
          <a:xfrm>
            <a:off x="261923" y="299274"/>
            <a:ext cx="864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 point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B74FD-5029-448A-A252-304CAE5EEB27}"/>
              </a:ext>
            </a:extLst>
          </p:cNvPr>
          <p:cNvSpPr txBox="1"/>
          <p:nvPr/>
        </p:nvSpPr>
        <p:spPr>
          <a:xfrm>
            <a:off x="1577129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041936-60E5-49B5-8C94-7F391FF7104B}"/>
              </a:ext>
            </a:extLst>
          </p:cNvPr>
          <p:cNvSpPr txBox="1"/>
          <p:nvPr/>
        </p:nvSpPr>
        <p:spPr>
          <a:xfrm>
            <a:off x="8356832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Test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9C2B5DB-17D8-40C8-A445-C10B534906B4}"/>
              </a:ext>
            </a:extLst>
          </p:cNvPr>
          <p:cNvCxnSpPr/>
          <p:nvPr/>
        </p:nvCxnSpPr>
        <p:spPr>
          <a:xfrm>
            <a:off x="612480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43571FE0-51C5-4D9F-A410-9C5EF27B5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4" y="1190409"/>
            <a:ext cx="5414102" cy="4060576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F5F0BA63-A80C-4A1D-8D9F-5B010589D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61" y="1190408"/>
            <a:ext cx="5414103" cy="40605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F07604-12DA-49CA-B7F0-A576B22AF0E4}"/>
              </a:ext>
            </a:extLst>
          </p:cNvPr>
          <p:cNvSpPr txBox="1"/>
          <p:nvPr/>
        </p:nvSpPr>
        <p:spPr>
          <a:xfrm>
            <a:off x="960538" y="3165021"/>
            <a:ext cx="31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999668-3BA4-4CFC-AF84-B5518590FEDF}"/>
              </a:ext>
            </a:extLst>
          </p:cNvPr>
          <p:cNvSpPr txBox="1"/>
          <p:nvPr/>
        </p:nvSpPr>
        <p:spPr>
          <a:xfrm>
            <a:off x="3089900" y="1117507"/>
            <a:ext cx="31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59A001-A5ED-451B-9BB9-4A2BEE351FD0}"/>
              </a:ext>
            </a:extLst>
          </p:cNvPr>
          <p:cNvSpPr txBox="1"/>
          <p:nvPr/>
        </p:nvSpPr>
        <p:spPr>
          <a:xfrm>
            <a:off x="5009208" y="2713119"/>
            <a:ext cx="31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66C444-F800-4391-9358-A3B2D7647546}"/>
              </a:ext>
            </a:extLst>
          </p:cNvPr>
          <p:cNvSpPr txBox="1"/>
          <p:nvPr/>
        </p:nvSpPr>
        <p:spPr>
          <a:xfrm>
            <a:off x="2849179" y="4820155"/>
            <a:ext cx="31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499E29-0A1B-44A5-9FA0-A57F97933A2A}"/>
              </a:ext>
            </a:extLst>
          </p:cNvPr>
          <p:cNvSpPr txBox="1"/>
          <p:nvPr/>
        </p:nvSpPr>
        <p:spPr>
          <a:xfrm>
            <a:off x="7810886" y="1487123"/>
            <a:ext cx="31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001D74-1D29-472A-8981-65963F494699}"/>
              </a:ext>
            </a:extLst>
          </p:cNvPr>
          <p:cNvSpPr txBox="1"/>
          <p:nvPr/>
        </p:nvSpPr>
        <p:spPr>
          <a:xfrm>
            <a:off x="11378149" y="1592225"/>
            <a:ext cx="31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33DB27-31C5-4D81-95A3-1C170B3EABB1}"/>
              </a:ext>
            </a:extLst>
          </p:cNvPr>
          <p:cNvSpPr txBox="1"/>
          <p:nvPr/>
        </p:nvSpPr>
        <p:spPr>
          <a:xfrm>
            <a:off x="7791499" y="4073425"/>
            <a:ext cx="31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B12CE4-E28D-449E-B779-33AA30290EDC}"/>
              </a:ext>
            </a:extLst>
          </p:cNvPr>
          <p:cNvSpPr txBox="1"/>
          <p:nvPr/>
        </p:nvSpPr>
        <p:spPr>
          <a:xfrm>
            <a:off x="11210070" y="4258091"/>
            <a:ext cx="31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DE87A8-E7BA-48C2-AD98-69492910533C}"/>
              </a:ext>
            </a:extLst>
          </p:cNvPr>
          <p:cNvSpPr txBox="1"/>
          <p:nvPr/>
        </p:nvSpPr>
        <p:spPr>
          <a:xfrm>
            <a:off x="261923" y="299274"/>
            <a:ext cx="864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Each block image grayscale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C4F4A6-7D82-4F3B-B4E2-112C474B4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0" t="21882" r="43096" b="48463"/>
          <a:stretch/>
        </p:blipFill>
        <p:spPr>
          <a:xfrm>
            <a:off x="780175" y="1711353"/>
            <a:ext cx="1837823" cy="18115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95AE6B-2409-40DC-9073-B5CBDF5CD7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7" t="21882" r="42959" b="48463"/>
          <a:stretch/>
        </p:blipFill>
        <p:spPr>
          <a:xfrm>
            <a:off x="7566869" y="1711353"/>
            <a:ext cx="1837823" cy="18115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BEB342-05EE-4337-9E45-5B96161463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t="21882" r="42890" b="48463"/>
          <a:stretch/>
        </p:blipFill>
        <p:spPr>
          <a:xfrm>
            <a:off x="3203961" y="1711353"/>
            <a:ext cx="1837823" cy="18115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E764DC-06F0-4DA1-ADD3-88038DEDCA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4" t="21763" r="42862" b="48582"/>
          <a:stretch/>
        </p:blipFill>
        <p:spPr>
          <a:xfrm>
            <a:off x="9973877" y="1711353"/>
            <a:ext cx="1837822" cy="18115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9E6282-A5E7-4687-A624-4D21513BA3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4" t="21882" r="42890" b="48463"/>
          <a:stretch/>
        </p:blipFill>
        <p:spPr>
          <a:xfrm>
            <a:off x="3203961" y="3967993"/>
            <a:ext cx="1853967" cy="18115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55F8B6-164A-42B8-89AD-94F1BCEE21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1" t="21606" r="42821" b="48738"/>
          <a:stretch/>
        </p:blipFill>
        <p:spPr>
          <a:xfrm>
            <a:off x="9966121" y="4060508"/>
            <a:ext cx="1845578" cy="18115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1913E9-3333-4DBB-8206-95B78407E0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4" t="21470" r="42821" b="48875"/>
          <a:stretch/>
        </p:blipFill>
        <p:spPr>
          <a:xfrm>
            <a:off x="780175" y="3967993"/>
            <a:ext cx="1862357" cy="18115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877762-E59E-43CD-8B39-89EF872D39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6" t="21540" r="42900" b="48805"/>
          <a:stretch/>
        </p:blipFill>
        <p:spPr>
          <a:xfrm>
            <a:off x="7566870" y="4060508"/>
            <a:ext cx="1837822" cy="18115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8B74FD-5029-448A-A252-304CAE5EEB27}"/>
              </a:ext>
            </a:extLst>
          </p:cNvPr>
          <p:cNvSpPr txBox="1"/>
          <p:nvPr/>
        </p:nvSpPr>
        <p:spPr>
          <a:xfrm>
            <a:off x="1577129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041936-60E5-49B5-8C94-7F391FF7104B}"/>
              </a:ext>
            </a:extLst>
          </p:cNvPr>
          <p:cNvSpPr txBox="1"/>
          <p:nvPr/>
        </p:nvSpPr>
        <p:spPr>
          <a:xfrm>
            <a:off x="8356832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Test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9C2B5DB-17D8-40C8-A445-C10B534906B4}"/>
              </a:ext>
            </a:extLst>
          </p:cNvPr>
          <p:cNvCxnSpPr/>
          <p:nvPr/>
        </p:nvCxnSpPr>
        <p:spPr>
          <a:xfrm>
            <a:off x="622827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89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DE87A8-E7BA-48C2-AD98-69492910533C}"/>
              </a:ext>
            </a:extLst>
          </p:cNvPr>
          <p:cNvSpPr txBox="1"/>
          <p:nvPr/>
        </p:nvSpPr>
        <p:spPr>
          <a:xfrm>
            <a:off x="261923" y="299274"/>
            <a:ext cx="864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Gaussian Filter applied – sigma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B74FD-5029-448A-A252-304CAE5EEB27}"/>
              </a:ext>
            </a:extLst>
          </p:cNvPr>
          <p:cNvSpPr txBox="1"/>
          <p:nvPr/>
        </p:nvSpPr>
        <p:spPr>
          <a:xfrm>
            <a:off x="1577129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041936-60E5-49B5-8C94-7F391FF7104B}"/>
              </a:ext>
            </a:extLst>
          </p:cNvPr>
          <p:cNvSpPr txBox="1"/>
          <p:nvPr/>
        </p:nvSpPr>
        <p:spPr>
          <a:xfrm>
            <a:off x="8356832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Test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74FCC1-BA1A-4AE5-A4B8-E5F0E3DEB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3" t="22556" r="41260" b="48504"/>
          <a:stretch/>
        </p:blipFill>
        <p:spPr>
          <a:xfrm>
            <a:off x="780175" y="1696722"/>
            <a:ext cx="1837823" cy="18389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1643FB-0CFB-4048-99B4-A8E1CA2B96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1" t="22486" r="40582" b="48073"/>
          <a:stretch/>
        </p:blipFill>
        <p:spPr>
          <a:xfrm>
            <a:off x="7566869" y="1792853"/>
            <a:ext cx="1885287" cy="1811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015823-A7DB-41FC-9CB6-6ACC22D27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4" t="21898" r="41669" b="50000"/>
          <a:stretch/>
        </p:blipFill>
        <p:spPr>
          <a:xfrm>
            <a:off x="3216702" y="1711353"/>
            <a:ext cx="1837823" cy="18271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DA2799-748F-49AB-B8A6-4D0FF9EFB4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7" t="19957" r="40867" b="48285"/>
          <a:stretch/>
        </p:blipFill>
        <p:spPr>
          <a:xfrm>
            <a:off x="9948393" y="1674152"/>
            <a:ext cx="1837823" cy="1930249"/>
          </a:xfrm>
          <a:prstGeom prst="rect">
            <a:avLst/>
          </a:prstGeom>
        </p:spPr>
      </p:pic>
      <p:pic>
        <p:nvPicPr>
          <p:cNvPr id="22" name="그림 21" descr="광장이(가) 표시된 사진&#10;&#10;자동 생성된 설명">
            <a:extLst>
              <a:ext uri="{FF2B5EF4-FFF2-40B4-BE49-F238E27FC236}">
                <a16:creationId xmlns:a16="http://schemas.microsoft.com/office/drawing/2014/main" id="{F7812C93-DFC3-4D00-BE16-319610D13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4" t="21241" r="41260" b="50000"/>
          <a:stretch/>
        </p:blipFill>
        <p:spPr>
          <a:xfrm>
            <a:off x="3203961" y="3967988"/>
            <a:ext cx="1863306" cy="18115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EA5206-D769-42E5-A0AA-D2804B645F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4" t="21898" r="41260" b="50000"/>
          <a:stretch/>
        </p:blipFill>
        <p:spPr>
          <a:xfrm>
            <a:off x="9948393" y="4101914"/>
            <a:ext cx="1863306" cy="17701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BD8674-7899-44E0-BE28-1ABB220B6C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7" t="21660" r="40936" b="47773"/>
          <a:stretch/>
        </p:blipFill>
        <p:spPr>
          <a:xfrm>
            <a:off x="780175" y="3940297"/>
            <a:ext cx="1837823" cy="183924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A69F05-02AF-4751-97C4-99DD378D84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4" t="21243" r="41260" b="49999"/>
          <a:stretch/>
        </p:blipFill>
        <p:spPr>
          <a:xfrm>
            <a:off x="7566869" y="4060508"/>
            <a:ext cx="1863306" cy="1811548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D9F8D2-568C-43D8-A80E-38E81E2A4164}"/>
              </a:ext>
            </a:extLst>
          </p:cNvPr>
          <p:cNvCxnSpPr/>
          <p:nvPr/>
        </p:nvCxnSpPr>
        <p:spPr>
          <a:xfrm>
            <a:off x="622827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42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DE87A8-E7BA-48C2-AD98-69492910533C}"/>
              </a:ext>
            </a:extLst>
          </p:cNvPr>
          <p:cNvSpPr txBox="1"/>
          <p:nvPr/>
        </p:nvSpPr>
        <p:spPr>
          <a:xfrm>
            <a:off x="261923" y="299274"/>
            <a:ext cx="864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Gradient direction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B74FD-5029-448A-A252-304CAE5EEB27}"/>
              </a:ext>
            </a:extLst>
          </p:cNvPr>
          <p:cNvSpPr txBox="1"/>
          <p:nvPr/>
        </p:nvSpPr>
        <p:spPr>
          <a:xfrm>
            <a:off x="1577129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041936-60E5-49B5-8C94-7F391FF7104B}"/>
              </a:ext>
            </a:extLst>
          </p:cNvPr>
          <p:cNvSpPr txBox="1"/>
          <p:nvPr/>
        </p:nvSpPr>
        <p:spPr>
          <a:xfrm>
            <a:off x="8356832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534CFA-4AB8-44DD-9745-819CC2C1B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3" y="1397475"/>
            <a:ext cx="3213007" cy="24097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2829BF-1CAF-42DE-8B56-F1C6AF6CF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97476"/>
            <a:ext cx="3213007" cy="2409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B35ECA-E088-4E72-8563-0837561E5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48" y="1397477"/>
            <a:ext cx="3213007" cy="24097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4562F8-72DA-46B8-B951-D54FC2671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953" y="1397478"/>
            <a:ext cx="3213007" cy="24097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C1F30B-3D03-4D43-9C94-0BA0928EB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48" y="3647095"/>
            <a:ext cx="3213007" cy="24097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B1C3776-D9CC-41C5-88A3-DDA71CDB5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993" y="3647095"/>
            <a:ext cx="3213007" cy="24097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7CBCD16-D522-4A87-965C-262818C275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4" y="3647096"/>
            <a:ext cx="3213007" cy="24097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67D386-8B32-47A0-B321-58DBC0A038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47096"/>
            <a:ext cx="3213007" cy="2409755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8704B9D-8EC8-4473-8452-516AC5481553}"/>
              </a:ext>
            </a:extLst>
          </p:cNvPr>
          <p:cNvCxnSpPr/>
          <p:nvPr/>
        </p:nvCxnSpPr>
        <p:spPr>
          <a:xfrm>
            <a:off x="622827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2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DE87A8-E7BA-48C2-AD98-69492910533C}"/>
              </a:ext>
            </a:extLst>
          </p:cNvPr>
          <p:cNvSpPr txBox="1"/>
          <p:nvPr/>
        </p:nvSpPr>
        <p:spPr>
          <a:xfrm>
            <a:off x="261923" y="299274"/>
            <a:ext cx="864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Gradient magnitude with weight multiplied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B74FD-5029-448A-A252-304CAE5EEB27}"/>
              </a:ext>
            </a:extLst>
          </p:cNvPr>
          <p:cNvSpPr txBox="1"/>
          <p:nvPr/>
        </p:nvSpPr>
        <p:spPr>
          <a:xfrm>
            <a:off x="1577129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041936-60E5-49B5-8C94-7F391FF7104B}"/>
              </a:ext>
            </a:extLst>
          </p:cNvPr>
          <p:cNvSpPr txBox="1"/>
          <p:nvPr/>
        </p:nvSpPr>
        <p:spPr>
          <a:xfrm>
            <a:off x="8356832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Test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7CBF4-061C-4AE0-AE16-6A9C73062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9" y="1397468"/>
            <a:ext cx="3213008" cy="24097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3D86C7-04C6-4766-8D0C-06AC8D70A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14" y="1397472"/>
            <a:ext cx="3213008" cy="24097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51FBCD-6B40-4F60-B9CD-B0776E1AA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40" y="1397472"/>
            <a:ext cx="3213008" cy="24097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5E408C-5F4D-4FD2-B40C-D1A9FB6D8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404" y="1397472"/>
            <a:ext cx="3213008" cy="24097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838E5A-1E9C-4D96-BAA6-83A3ABB91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47" y="3647091"/>
            <a:ext cx="3213008" cy="24097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E2A5C84-6654-43A9-B4B3-01431DB20B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992" y="3647091"/>
            <a:ext cx="3213008" cy="24097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D186FBA-EB94-46EF-9AD5-97E19B1A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9" y="3647092"/>
            <a:ext cx="3213008" cy="24097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FE16D35-4C6A-43D2-9322-31A147E65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14" y="3647094"/>
            <a:ext cx="3213008" cy="240975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8704B9D-8EC8-4473-8452-516AC5481553}"/>
              </a:ext>
            </a:extLst>
          </p:cNvPr>
          <p:cNvCxnSpPr/>
          <p:nvPr/>
        </p:nvCxnSpPr>
        <p:spPr>
          <a:xfrm>
            <a:off x="622827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86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DE87A8-E7BA-48C2-AD98-69492910533C}"/>
              </a:ext>
            </a:extLst>
          </p:cNvPr>
          <p:cNvSpPr txBox="1"/>
          <p:nvPr/>
        </p:nvSpPr>
        <p:spPr>
          <a:xfrm>
            <a:off x="261923" y="282496"/>
            <a:ext cx="864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Histogram – 45 degree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B74FD-5029-448A-A252-304CAE5EEB27}"/>
              </a:ext>
            </a:extLst>
          </p:cNvPr>
          <p:cNvSpPr txBox="1"/>
          <p:nvPr/>
        </p:nvSpPr>
        <p:spPr>
          <a:xfrm>
            <a:off x="1577129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041936-60E5-49B5-8C94-7F391FF7104B}"/>
              </a:ext>
            </a:extLst>
          </p:cNvPr>
          <p:cNvSpPr txBox="1"/>
          <p:nvPr/>
        </p:nvSpPr>
        <p:spPr>
          <a:xfrm>
            <a:off x="8356832" y="6056851"/>
            <a:ext cx="264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1A0EAC-905A-4EAD-B43E-46EA27810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4" y="1397468"/>
            <a:ext cx="3213008" cy="2409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C81B2C-3E1A-403C-A13B-DFC875567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75" y="1397468"/>
            <a:ext cx="3213008" cy="24097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B7CD36-984F-44C2-86F4-176800210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40" y="1397468"/>
            <a:ext cx="3213008" cy="24097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748C54-208F-49A5-B7B3-BEEA88482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094" y="1397468"/>
            <a:ext cx="3213008" cy="24097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97B2F4-C8BD-4348-9BE5-A4C543E47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40" y="3647091"/>
            <a:ext cx="3213008" cy="24097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525776-9AA1-4B4F-91C7-B6F4016D4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094" y="3647091"/>
            <a:ext cx="3213008" cy="24097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45C2AC9-FFE6-469C-A014-A8166EDDD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2" y="3647091"/>
            <a:ext cx="3213008" cy="24097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E3E6AE9-4E6C-4CEE-862F-091D13D29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74" y="3647091"/>
            <a:ext cx="3213008" cy="240975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8704B9D-8EC8-4473-8452-516AC5481553}"/>
              </a:ext>
            </a:extLst>
          </p:cNvPr>
          <p:cNvCxnSpPr/>
          <p:nvPr/>
        </p:nvCxnSpPr>
        <p:spPr>
          <a:xfrm>
            <a:off x="622827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 도형 28">
            <a:extLst>
              <a:ext uri="{FF2B5EF4-FFF2-40B4-BE49-F238E27FC236}">
                <a16:creationId xmlns:a16="http://schemas.microsoft.com/office/drawing/2014/main" id="{835BA3E8-FC81-44AE-B9DD-BE588950D90E}"/>
              </a:ext>
            </a:extLst>
          </p:cNvPr>
          <p:cNvSpPr/>
          <p:nvPr/>
        </p:nvSpPr>
        <p:spPr>
          <a:xfrm rot="18900000">
            <a:off x="1273375" y="1385273"/>
            <a:ext cx="194407" cy="194407"/>
          </a:xfrm>
          <a:prstGeom prst="corner">
            <a:avLst>
              <a:gd name="adj1" fmla="val 9036"/>
              <a:gd name="adj2" fmla="val 90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L 도형 31">
            <a:extLst>
              <a:ext uri="{FF2B5EF4-FFF2-40B4-BE49-F238E27FC236}">
                <a16:creationId xmlns:a16="http://schemas.microsoft.com/office/drawing/2014/main" id="{FB05F979-BFBB-43F9-82D1-047B827ACB55}"/>
              </a:ext>
            </a:extLst>
          </p:cNvPr>
          <p:cNvSpPr/>
          <p:nvPr/>
        </p:nvSpPr>
        <p:spPr>
          <a:xfrm rot="18900000">
            <a:off x="10396101" y="3638703"/>
            <a:ext cx="194407" cy="194407"/>
          </a:xfrm>
          <a:prstGeom prst="corner">
            <a:avLst>
              <a:gd name="adj1" fmla="val 9036"/>
              <a:gd name="adj2" fmla="val 90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L 도형 32">
            <a:extLst>
              <a:ext uri="{FF2B5EF4-FFF2-40B4-BE49-F238E27FC236}">
                <a16:creationId xmlns:a16="http://schemas.microsoft.com/office/drawing/2014/main" id="{63BE95D5-3544-44B4-9F6D-62F481F7A9E6}"/>
              </a:ext>
            </a:extLst>
          </p:cNvPr>
          <p:cNvSpPr/>
          <p:nvPr/>
        </p:nvSpPr>
        <p:spPr>
          <a:xfrm rot="18900000">
            <a:off x="6665309" y="3642894"/>
            <a:ext cx="194407" cy="194407"/>
          </a:xfrm>
          <a:prstGeom prst="corner">
            <a:avLst>
              <a:gd name="adj1" fmla="val 9036"/>
              <a:gd name="adj2" fmla="val 90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L 도형 33">
            <a:extLst>
              <a:ext uri="{FF2B5EF4-FFF2-40B4-BE49-F238E27FC236}">
                <a16:creationId xmlns:a16="http://schemas.microsoft.com/office/drawing/2014/main" id="{F57C7D2E-E19A-45F3-A44A-B2A08AF52D40}"/>
              </a:ext>
            </a:extLst>
          </p:cNvPr>
          <p:cNvSpPr/>
          <p:nvPr/>
        </p:nvSpPr>
        <p:spPr>
          <a:xfrm rot="18900000">
            <a:off x="6940244" y="1367390"/>
            <a:ext cx="194407" cy="194407"/>
          </a:xfrm>
          <a:prstGeom prst="corner">
            <a:avLst>
              <a:gd name="adj1" fmla="val 9036"/>
              <a:gd name="adj2" fmla="val 90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L 도형 34">
            <a:extLst>
              <a:ext uri="{FF2B5EF4-FFF2-40B4-BE49-F238E27FC236}">
                <a16:creationId xmlns:a16="http://schemas.microsoft.com/office/drawing/2014/main" id="{983B9530-1311-4999-B16F-0492A1EA3F83}"/>
              </a:ext>
            </a:extLst>
          </p:cNvPr>
          <p:cNvSpPr/>
          <p:nvPr/>
        </p:nvSpPr>
        <p:spPr>
          <a:xfrm rot="18900000">
            <a:off x="4882944" y="1412282"/>
            <a:ext cx="194407" cy="194407"/>
          </a:xfrm>
          <a:prstGeom prst="corner">
            <a:avLst>
              <a:gd name="adj1" fmla="val 9036"/>
              <a:gd name="adj2" fmla="val 90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L 도형 35">
            <a:extLst>
              <a:ext uri="{FF2B5EF4-FFF2-40B4-BE49-F238E27FC236}">
                <a16:creationId xmlns:a16="http://schemas.microsoft.com/office/drawing/2014/main" id="{ECDE8EFA-EA72-46F2-ABC2-21E222E1A50E}"/>
              </a:ext>
            </a:extLst>
          </p:cNvPr>
          <p:cNvSpPr/>
          <p:nvPr/>
        </p:nvSpPr>
        <p:spPr>
          <a:xfrm rot="18900000">
            <a:off x="1034387" y="3687349"/>
            <a:ext cx="194407" cy="194407"/>
          </a:xfrm>
          <a:prstGeom prst="corner">
            <a:avLst>
              <a:gd name="adj1" fmla="val 9036"/>
              <a:gd name="adj2" fmla="val 90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L 도형 36">
            <a:extLst>
              <a:ext uri="{FF2B5EF4-FFF2-40B4-BE49-F238E27FC236}">
                <a16:creationId xmlns:a16="http://schemas.microsoft.com/office/drawing/2014/main" id="{974960BA-9273-4E91-B126-9360E3ED8D2D}"/>
              </a:ext>
            </a:extLst>
          </p:cNvPr>
          <p:cNvSpPr/>
          <p:nvPr/>
        </p:nvSpPr>
        <p:spPr>
          <a:xfrm rot="18900000">
            <a:off x="10121168" y="1412280"/>
            <a:ext cx="194407" cy="194407"/>
          </a:xfrm>
          <a:prstGeom prst="corner">
            <a:avLst>
              <a:gd name="adj1" fmla="val 9036"/>
              <a:gd name="adj2" fmla="val 90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5165D0D0-65CA-405F-898E-C8E6ADDBECE4}"/>
              </a:ext>
            </a:extLst>
          </p:cNvPr>
          <p:cNvSpPr/>
          <p:nvPr/>
        </p:nvSpPr>
        <p:spPr>
          <a:xfrm rot="18900000">
            <a:off x="4842834" y="3656916"/>
            <a:ext cx="194407" cy="194407"/>
          </a:xfrm>
          <a:prstGeom prst="corner">
            <a:avLst>
              <a:gd name="adj1" fmla="val 9036"/>
              <a:gd name="adj2" fmla="val 90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DE87A8-E7BA-48C2-AD98-69492910533C}"/>
              </a:ext>
            </a:extLst>
          </p:cNvPr>
          <p:cNvSpPr txBox="1"/>
          <p:nvPr/>
        </p:nvSpPr>
        <p:spPr>
          <a:xfrm>
            <a:off x="261923" y="282496"/>
            <a:ext cx="864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Make 128 feature vector of each point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B4B70-A221-470F-A857-1DC5D1A7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545" y="190071"/>
            <a:ext cx="4446541" cy="2451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39C305-3BAA-401C-9834-589F1D311600}"/>
              </a:ext>
            </a:extLst>
          </p:cNvPr>
          <p:cNvSpPr txBox="1"/>
          <p:nvPr/>
        </p:nvSpPr>
        <p:spPr>
          <a:xfrm>
            <a:off x="332509" y="951345"/>
            <a:ext cx="103724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Split in to 16 sub patch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Get each gradient magnitude and gradient direction</a:t>
            </a:r>
          </a:p>
          <a:p>
            <a:r>
              <a:rPr lang="en-US" altLang="ko-KR" dirty="0"/>
              <a:t>   (do not forget to subtract </a:t>
            </a:r>
            <a:r>
              <a:rPr lang="en-US" altLang="ko-KR" dirty="0" err="1"/>
              <a:t>keypoint</a:t>
            </a:r>
            <a:r>
              <a:rPr lang="en-US" altLang="ko-KR" dirty="0"/>
              <a:t> direction value)</a:t>
            </a:r>
          </a:p>
          <a:p>
            <a:endParaRPr lang="en-US" altLang="ko-KR" dirty="0"/>
          </a:p>
          <a:p>
            <a:r>
              <a:rPr lang="en-US" altLang="ko-KR" dirty="0"/>
              <a:t>3. Get histogram from every sub patch</a:t>
            </a:r>
          </a:p>
          <a:p>
            <a:endParaRPr lang="en-US" altLang="ko-KR" dirty="0"/>
          </a:p>
          <a:p>
            <a:r>
              <a:rPr lang="en-US" altLang="ko-KR" dirty="0"/>
              <a:t>4. Joint every histogram will make you 128 feature vector (16 * 8)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Train data key point direction</a:t>
            </a:r>
          </a:p>
          <a:p>
            <a:r>
              <a:rPr lang="en-US" altLang="ko-KR" dirty="0"/>
              <a:t> p1         p2        p3       p4</a:t>
            </a:r>
          </a:p>
          <a:p>
            <a:r>
              <a:rPr lang="en-US" altLang="ko-KR" dirty="0"/>
              <a:t>22.5	247.5	202.5	67.5</a:t>
            </a:r>
          </a:p>
          <a:p>
            <a:endParaRPr lang="en-US" altLang="ko-KR" dirty="0"/>
          </a:p>
          <a:p>
            <a:r>
              <a:rPr lang="en-US" altLang="ko-KR" dirty="0"/>
              <a:t>Test data key point direction</a:t>
            </a:r>
          </a:p>
          <a:p>
            <a:r>
              <a:rPr lang="en-US" altLang="ko-KR" dirty="0"/>
              <a:t> p1         p2        p3       p4</a:t>
            </a:r>
          </a:p>
          <a:p>
            <a:r>
              <a:rPr lang="en-US" altLang="ko-KR" dirty="0"/>
              <a:t>337.5	202.5	157.5	22.5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75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15875</TotalTime>
  <Words>231</Words>
  <Application>Microsoft Office PowerPoint</Application>
  <PresentationFormat>와이드스크린</PresentationFormat>
  <Paragraphs>74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준협</dc:creator>
  <cp:lastModifiedBy>이준협</cp:lastModifiedBy>
  <cp:revision>1006</cp:revision>
  <dcterms:created xsi:type="dcterms:W3CDTF">2021-01-04T14:51:57Z</dcterms:created>
  <dcterms:modified xsi:type="dcterms:W3CDTF">2021-03-24T14:46:42Z</dcterms:modified>
</cp:coreProperties>
</file>